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7" r:id="rId2"/>
    <p:sldId id="256" r:id="rId3"/>
    <p:sldId id="258" r:id="rId4"/>
    <p:sldId id="265" r:id="rId5"/>
    <p:sldId id="260" r:id="rId6"/>
    <p:sldId id="264" r:id="rId7"/>
    <p:sldId id="259" r:id="rId8"/>
    <p:sldId id="263" r:id="rId9"/>
    <p:sldId id="261" r:id="rId10"/>
    <p:sldId id="262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</p14:sldIdLst>
        </p14:section>
        <p14:section name="使用技術" id="{D2238A13-C295-4164-8AAB-14EA866F1A9E}">
          <p14:sldIdLst>
            <p14:sldId id="259"/>
            <p14:sldId id="263"/>
          </p14:sldIdLst>
        </p14:section>
        <p14:section name="成果展示" id="{FC13F97F-CF5D-44D3-B1A1-B065516C74E4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75D"/>
    <a:srgbClr val="90C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1" autoAdjust="0"/>
    <p:restoredTop sz="94660"/>
  </p:normalViewPr>
  <p:slideViewPr>
    <p:cSldViewPr snapToGrid="0">
      <p:cViewPr>
        <p:scale>
          <a:sx n="40" d="100"/>
          <a:sy n="40" d="100"/>
        </p:scale>
        <p:origin x="3648" y="2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/>
      <dgm:spPr/>
      <dgm:t>
        <a:bodyPr/>
        <a:lstStyle/>
        <a:p>
          <a:pPr algn="l"/>
          <a:r>
            <a:rPr lang="zh-TW" altLang="en-US" dirty="0"/>
            <a:t>俊諭</a:t>
          </a:r>
          <a:br>
            <a:rPr lang="en-US" altLang="zh-TW" dirty="0"/>
          </a:br>
          <a:r>
            <a:rPr lang="zh-TW" altLang="en-US" b="0" i="0" dirty="0"/>
            <a:t>●前台毛孩知識視覺設計</a:t>
          </a:r>
          <a:br>
            <a:rPr lang="en-US" altLang="zh-TW" b="0" i="0" dirty="0"/>
          </a:br>
          <a:r>
            <a:rPr lang="zh-TW" altLang="en-US" b="0" i="0" dirty="0"/>
            <a:t>●後台會員管理功能開發</a:t>
          </a:r>
          <a:br>
            <a:rPr lang="en-US" altLang="zh-TW" b="0" i="0" dirty="0"/>
          </a:br>
          <a:r>
            <a:rPr lang="zh-TW" altLang="en-US" b="0" i="0" dirty="0"/>
            <a:t>●</a:t>
          </a:r>
          <a:r>
            <a:rPr lang="en-US" altLang="zh-TW" b="0" i="0" dirty="0" err="1"/>
            <a:t>Git</a:t>
          </a:r>
          <a:r>
            <a:rPr lang="zh-TW" altLang="en-US" b="0" i="0" dirty="0"/>
            <a:t>版本控制</a:t>
          </a:r>
          <a:endParaRPr lang="zh-TW" altLang="en-US" dirty="0"/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/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/>
        </a:p>
      </dgm:t>
    </dgm:pt>
    <dgm:pt modelId="{ED330DCE-21C5-440F-AC6D-9B4342DCCD49}">
      <dgm:prSet phldrT="[文字]"/>
      <dgm:spPr/>
      <dgm:t>
        <a:bodyPr/>
        <a:lstStyle/>
        <a:p>
          <a:pPr algn="l"/>
          <a:r>
            <a:rPr lang="zh-TW" altLang="en-US" dirty="0"/>
            <a:t>洋藤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/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/>
        </a:p>
      </dgm:t>
    </dgm:pt>
    <dgm:pt modelId="{FF78E407-3674-4A68-A701-8E12F558212E}">
      <dgm:prSet phldrT="[文字]"/>
      <dgm:spPr/>
      <dgm:t>
        <a:bodyPr/>
        <a:lstStyle/>
        <a:p>
          <a:pPr algn="l"/>
          <a:r>
            <a:rPr lang="zh-TW" altLang="en-US" b="0" i="0" dirty="0"/>
            <a:t>純安</a:t>
          </a:r>
          <a:br>
            <a:rPr lang="en-US" altLang="zh-TW" b="0" i="0" dirty="0"/>
          </a:br>
          <a:r>
            <a:rPr lang="zh-TW" altLang="en-US" b="0" i="0" dirty="0"/>
            <a:t>●後台視覺設計 </a:t>
          </a:r>
          <a:br>
            <a:rPr lang="en-US" altLang="zh-TW" b="0" i="0" dirty="0"/>
          </a:br>
          <a:r>
            <a:rPr lang="zh-TW" altLang="en-US" b="0" i="0" dirty="0"/>
            <a:t>●網頁套版 </a:t>
          </a:r>
          <a:br>
            <a:rPr lang="en-US" altLang="zh-TW" b="0" i="0" dirty="0"/>
          </a:br>
          <a:r>
            <a:rPr lang="zh-TW" altLang="en-US" b="0" i="0" dirty="0"/>
            <a:t>●最新消息前、後台開發 </a:t>
          </a:r>
          <a:br>
            <a:rPr lang="en-US" altLang="zh-TW" b="0" i="0" dirty="0"/>
          </a:br>
          <a:r>
            <a:rPr lang="zh-TW" altLang="en-US" b="0" i="0" dirty="0"/>
            <a:t>●</a:t>
          </a:r>
          <a:r>
            <a:rPr lang="en-US" altLang="zh-TW" b="0" i="0" dirty="0"/>
            <a:t>PPT</a:t>
          </a:r>
          <a:r>
            <a:rPr lang="zh-TW" altLang="en-US" b="0" i="0" dirty="0"/>
            <a:t>製作</a:t>
          </a:r>
          <a:endParaRPr lang="zh-TW" altLang="en-US" dirty="0"/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/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/>
        </a:p>
      </dgm:t>
    </dgm:pt>
    <dgm:pt modelId="{2C7CFE7B-0746-427F-9E2D-0E179C44D6B0}">
      <dgm:prSet phldrT="[文字]"/>
      <dgm:spPr/>
      <dgm:t>
        <a:bodyPr/>
        <a:lstStyle/>
        <a:p>
          <a:pPr algn="l"/>
          <a:r>
            <a:rPr lang="zh-TW" altLang="en-US" b="0" i="0" dirty="0"/>
            <a:t>玫均 </a:t>
          </a:r>
          <a:br>
            <a:rPr lang="en-US" altLang="zh-TW" b="0" i="0" dirty="0"/>
          </a:br>
          <a:r>
            <a:rPr lang="zh-TW" altLang="en-US" b="0" i="0" dirty="0"/>
            <a:t>●前台會員登入註冊、毛孩知識功能開發 </a:t>
          </a:r>
          <a:br>
            <a:rPr lang="en-US" altLang="zh-TW" b="0" i="0" dirty="0"/>
          </a:br>
          <a:r>
            <a:rPr lang="zh-TW" altLang="en-US" b="0" i="0" dirty="0"/>
            <a:t>●後台毛孩知識管理功能開發 </a:t>
          </a:r>
          <a:endParaRPr lang="zh-TW" altLang="en-US" dirty="0"/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/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/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r>
            <a:rPr lang="zh-TW" altLang="en-US" sz="1600" dirty="0"/>
            <a:t>旻育</a:t>
          </a:r>
          <a:br>
            <a:rPr lang="en-US" altLang="zh-TW" sz="1600" dirty="0"/>
          </a:br>
          <a:r>
            <a:rPr lang="zh-TW" altLang="en-US" sz="1600" b="0" i="0" dirty="0"/>
            <a:t>●</a:t>
          </a:r>
          <a:r>
            <a:rPr lang="zh-TW" altLang="en-US" sz="1600" dirty="0"/>
            <a:t>前台領養、刊登功能開發</a:t>
          </a:r>
          <a:br>
            <a:rPr lang="en-US" altLang="zh-TW" sz="1600" dirty="0"/>
          </a:br>
          <a:r>
            <a:rPr lang="zh-TW" altLang="en-US" sz="1600" b="0" i="0" dirty="0"/>
            <a:t>●</a:t>
          </a:r>
          <a:r>
            <a:rPr lang="zh-TW" altLang="en-US" sz="1600" dirty="0"/>
            <a:t>後台刊登功能開發</a:t>
          </a: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/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/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LinFactNeighborX="65076" custLinFactNeighborY="47325"/>
      <dgm:spPr/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/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/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/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119401" cy="4547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俊諭</a:t>
          </a:r>
          <a:br>
            <a:rPr lang="en-US" altLang="zh-TW" sz="1700" kern="1200" dirty="0"/>
          </a:br>
          <a:r>
            <a:rPr lang="zh-TW" altLang="en-US" sz="1700" b="0" i="0" kern="1200" dirty="0"/>
            <a:t>●前台毛孩知識視覺設計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●後台會員管理功能開發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</a:t>
          </a:r>
          <a:r>
            <a:rPr lang="en-US" altLang="zh-TW" sz="1700" b="0" i="0" kern="1200" dirty="0" err="1"/>
            <a:t>Git</a:t>
          </a:r>
          <a:r>
            <a:rPr lang="zh-TW" altLang="en-US" sz="1700" b="0" i="0" kern="1200" dirty="0"/>
            <a:t>版本控制</a:t>
          </a:r>
          <a:endParaRPr lang="zh-TW" altLang="en-US" sz="1700" kern="1200" dirty="0"/>
        </a:p>
      </dsp:txBody>
      <dsp:txXfrm>
        <a:off x="0" y="1819192"/>
        <a:ext cx="2119401" cy="1819192"/>
      </dsp:txXfrm>
    </dsp:sp>
    <dsp:sp modelId="{9E25FF3B-52C9-4398-A8FF-C16277D74076}">
      <dsp:nvSpPr>
        <dsp:cNvPr id="0" name=""/>
        <dsp:cNvSpPr/>
      </dsp:nvSpPr>
      <dsp:spPr>
        <a:xfrm>
          <a:off x="302462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182983" y="0"/>
          <a:ext cx="2119401" cy="4547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洋藤</a:t>
          </a:r>
        </a:p>
      </dsp:txBody>
      <dsp:txXfrm>
        <a:off x="2182983" y="1819192"/>
        <a:ext cx="2119401" cy="1819192"/>
      </dsp:txXfrm>
    </dsp:sp>
    <dsp:sp modelId="{E7E1E700-F40B-4F19-8A05-24C66E71DD70}">
      <dsp:nvSpPr>
        <dsp:cNvPr id="0" name=""/>
        <dsp:cNvSpPr/>
      </dsp:nvSpPr>
      <dsp:spPr>
        <a:xfrm>
          <a:off x="2485445" y="272878"/>
          <a:ext cx="1514477" cy="1514477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365966" y="0"/>
          <a:ext cx="2119401" cy="45479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i="0" kern="1200" dirty="0"/>
            <a:t>純安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●後台視覺設計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●網頁套版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●最新消息前、後台開發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</a:t>
          </a:r>
          <a:r>
            <a:rPr lang="en-US" altLang="zh-TW" sz="1700" b="0" i="0" kern="1200" dirty="0"/>
            <a:t>PPT</a:t>
          </a:r>
          <a:r>
            <a:rPr lang="zh-TW" altLang="en-US" sz="1700" b="0" i="0" kern="1200" dirty="0"/>
            <a:t>製作</a:t>
          </a:r>
          <a:endParaRPr lang="zh-TW" altLang="en-US" sz="1700" kern="1200" dirty="0"/>
        </a:p>
      </dsp:txBody>
      <dsp:txXfrm>
        <a:off x="4365966" y="1819192"/>
        <a:ext cx="2119401" cy="1819192"/>
      </dsp:txXfrm>
    </dsp:sp>
    <dsp:sp modelId="{B3ACD2AF-ACE6-459B-A415-168ADB2F0580}">
      <dsp:nvSpPr>
        <dsp:cNvPr id="0" name=""/>
        <dsp:cNvSpPr/>
      </dsp:nvSpPr>
      <dsp:spPr>
        <a:xfrm>
          <a:off x="4668428" y="272878"/>
          <a:ext cx="1514477" cy="1514477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6548950" y="0"/>
          <a:ext cx="2119401" cy="45479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i="0" kern="1200" dirty="0"/>
            <a:t>玫均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●前台會員登入註冊、毛孩知識功能開發 </a:t>
          </a:r>
          <a:br>
            <a:rPr lang="en-US" altLang="zh-TW" sz="1700" b="0" i="0" kern="1200" dirty="0"/>
          </a:br>
          <a:r>
            <a:rPr lang="zh-TW" altLang="en-US" sz="1700" b="0" i="0" kern="1200" dirty="0"/>
            <a:t>●後台毛孩知識管理功能開發 </a:t>
          </a:r>
          <a:endParaRPr lang="zh-TW" altLang="en-US" sz="1700" kern="1200" dirty="0"/>
        </a:p>
      </dsp:txBody>
      <dsp:txXfrm>
        <a:off x="6548950" y="1819192"/>
        <a:ext cx="2119401" cy="1819192"/>
      </dsp:txXfrm>
    </dsp:sp>
    <dsp:sp modelId="{7BF3B2C7-160E-485E-936B-C042E3C5209D}">
      <dsp:nvSpPr>
        <dsp:cNvPr id="0" name=""/>
        <dsp:cNvSpPr/>
      </dsp:nvSpPr>
      <dsp:spPr>
        <a:xfrm>
          <a:off x="6851412" y="272878"/>
          <a:ext cx="1514477" cy="1514477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8731933" y="0"/>
          <a:ext cx="2119401" cy="45479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旻育</a:t>
          </a:r>
          <a:br>
            <a:rPr lang="en-US" altLang="zh-TW" sz="1600" kern="1200" dirty="0"/>
          </a:br>
          <a:r>
            <a:rPr lang="zh-TW" altLang="en-US" sz="1600" b="0" i="0" kern="1200" dirty="0"/>
            <a:t>●</a:t>
          </a:r>
          <a:r>
            <a:rPr lang="zh-TW" altLang="en-US" sz="1600" kern="1200" dirty="0"/>
            <a:t>前台領養、刊登功能開發</a:t>
          </a:r>
          <a:br>
            <a:rPr lang="en-US" altLang="zh-TW" sz="1600" kern="1200" dirty="0"/>
          </a:br>
          <a:r>
            <a:rPr lang="zh-TW" altLang="en-US" sz="1600" b="0" i="0" kern="1200" dirty="0"/>
            <a:t>●</a:t>
          </a:r>
          <a:r>
            <a:rPr lang="zh-TW" altLang="en-US" sz="1600" kern="1200" dirty="0"/>
            <a:t>後台刊登功能開發</a:t>
          </a:r>
        </a:p>
      </dsp:txBody>
      <dsp:txXfrm>
        <a:off x="8731933" y="1819192"/>
        <a:ext cx="2119401" cy="1819192"/>
      </dsp:txXfrm>
    </dsp:sp>
    <dsp:sp modelId="{31D11C09-0732-42E6-A7DC-B61E9999E4F2}">
      <dsp:nvSpPr>
        <dsp:cNvPr id="0" name=""/>
        <dsp:cNvSpPr/>
      </dsp:nvSpPr>
      <dsp:spPr>
        <a:xfrm>
          <a:off x="9034395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>
          <a:off x="868106" y="3865783"/>
          <a:ext cx="9983228" cy="68219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2021/9/30 Thu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2021/9/30 Thu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2021/9/30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3420606-C018-4065-96D7-18403F89860C}"/>
              </a:ext>
            </a:extLst>
          </p:cNvPr>
          <p:cNvGrpSpPr/>
          <p:nvPr/>
        </p:nvGrpSpPr>
        <p:grpSpPr>
          <a:xfrm>
            <a:off x="0" y="0"/>
            <a:ext cx="12180728" cy="6858000"/>
            <a:chOff x="-1" y="0"/>
            <a:chExt cx="12180728" cy="6858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4B98990-EE2C-43BD-8AC2-B2929C7E2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"/>
            <a:stretch/>
          </p:blipFill>
          <p:spPr>
            <a:xfrm rot="16200000">
              <a:off x="-434007" y="434008"/>
              <a:ext cx="6858000" cy="5989984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6F130B0-92C0-4B37-A3A4-C3F26B033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48361"/>
              <a:ext cx="4960452" cy="372033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C1D2A87-FC5F-4AA5-96A3-85FFDC6E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556" y="1568831"/>
              <a:ext cx="3260388" cy="21671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860EA20-0073-4C58-9453-DDA175D9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051" y="627032"/>
              <a:ext cx="1096795" cy="7290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73D6057-6B6B-4EF2-B7B0-A568DE110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583" y="2920748"/>
              <a:ext cx="3891759" cy="258677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39D4166-21DF-4A08-A6DE-9954183DA38B}"/>
                </a:ext>
              </a:extLst>
            </p:cNvPr>
            <p:cNvSpPr txBox="1"/>
            <p:nvPr/>
          </p:nvSpPr>
          <p:spPr>
            <a:xfrm>
              <a:off x="5689370" y="2421919"/>
              <a:ext cx="64913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【</a:t>
              </a:r>
              <a:r>
                <a:rPr lang="zh-TW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浪浪有窩</a:t>
              </a:r>
              <a:r>
                <a:rPr lang="en-US" altLang="zh-TW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】</a:t>
              </a:r>
              <a:r>
                <a:rPr lang="zh-TW" altLang="en-US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專題發表</a:t>
              </a:r>
              <a:endPara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5576F87-204F-472B-9FDC-D9997EFEF3ED}"/>
                </a:ext>
              </a:extLst>
            </p:cNvPr>
            <p:cNvSpPr txBox="1"/>
            <p:nvPr/>
          </p:nvSpPr>
          <p:spPr>
            <a:xfrm>
              <a:off x="5951329" y="3404142"/>
              <a:ext cx="59899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報告人：李旻育、曾俊諭、林洋藤、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卓純安、陳玫均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　期：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110/10/15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2CB191A8-D0C5-4714-9A5F-1592601E9E97}"/>
              </a:ext>
            </a:extLst>
          </p:cNvPr>
          <p:cNvGrpSpPr/>
          <p:nvPr/>
        </p:nvGrpSpPr>
        <p:grpSpPr>
          <a:xfrm>
            <a:off x="-9439" y="6858000"/>
            <a:ext cx="12201439" cy="6858000"/>
            <a:chOff x="-9439" y="6858000"/>
            <a:chExt cx="12201439" cy="685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F2E89F2-6FA6-4F3D-BD5E-03E0BEF8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469"/>
            <a:stretch/>
          </p:blipFill>
          <p:spPr>
            <a:xfrm>
              <a:off x="0" y="6858000"/>
              <a:ext cx="12192000" cy="6858000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02BEC43-7F8D-42F3-9DB0-312B1FB7BECB}"/>
                </a:ext>
              </a:extLst>
            </p:cNvPr>
            <p:cNvSpPr/>
            <p:nvPr/>
          </p:nvSpPr>
          <p:spPr>
            <a:xfrm>
              <a:off x="3955143" y="10561226"/>
              <a:ext cx="4281714" cy="40639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使用技術</a:t>
              </a: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CDE7B2FC-73A7-4FDD-BCD4-443001682F2C}"/>
                </a:ext>
              </a:extLst>
            </p:cNvPr>
            <p:cNvSpPr/>
            <p:nvPr/>
          </p:nvSpPr>
          <p:spPr>
            <a:xfrm>
              <a:off x="3955143" y="11282582"/>
              <a:ext cx="4281714" cy="40639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網頁介紹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7624F524-B32C-4CC6-82B9-6807F37B73BE}"/>
                </a:ext>
              </a:extLst>
            </p:cNvPr>
            <p:cNvSpPr/>
            <p:nvPr/>
          </p:nvSpPr>
          <p:spPr>
            <a:xfrm>
              <a:off x="3955143" y="12014093"/>
              <a:ext cx="4281714" cy="40639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成果展示</a:t>
              </a: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8A5048EA-D4B3-49DD-A4DA-8D63DD1A6FC7}"/>
                </a:ext>
              </a:extLst>
            </p:cNvPr>
            <p:cNvSpPr/>
            <p:nvPr/>
          </p:nvSpPr>
          <p:spPr>
            <a:xfrm>
              <a:off x="3955143" y="9829715"/>
              <a:ext cx="4281714" cy="40639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bg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製作動機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AB062EF0-79B5-4CD5-A2F0-A6D410B7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149127">
              <a:off x="16164" y="11973489"/>
              <a:ext cx="1682499" cy="173370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ED1557F-2EA5-4473-B89C-A0EB7FF63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8599">
              <a:off x="-133627" y="10884566"/>
              <a:ext cx="2026992" cy="98220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9FCE3E5-4166-48E7-B6D8-6A1E0F76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9" y="7200439"/>
              <a:ext cx="3422421" cy="18349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8AA9013-0E14-419D-800A-4E7D52602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371305" y="7106184"/>
              <a:ext cx="1801084" cy="1523393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14A95FD3-B6E1-4085-9DDC-E0FB8FF0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495">
              <a:off x="10469937" y="11050523"/>
              <a:ext cx="1857823" cy="143746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3B63744-0E0C-4F47-8604-101D5604F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063" y="12896021"/>
              <a:ext cx="1254559" cy="435255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ACF9A6A-5D3D-4C2C-8807-92ACF336A01A}"/>
                </a:ext>
              </a:extLst>
            </p:cNvPr>
            <p:cNvSpPr txBox="1"/>
            <p:nvPr/>
          </p:nvSpPr>
          <p:spPr>
            <a:xfrm>
              <a:off x="414867" y="7604834"/>
              <a:ext cx="1482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目錄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AC4D229C-0765-425C-BD8F-3D449EB5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57981">
              <a:off x="-383226" y="9400464"/>
              <a:ext cx="2026992" cy="982209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457F9F00-8119-4551-ABAC-F7CABD67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07495">
              <a:off x="10400186" y="9261320"/>
              <a:ext cx="1857823" cy="1437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528 L 0.00026 -1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84806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使用技術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製作動機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05" y="2251656"/>
            <a:ext cx="4998992" cy="36919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00" y="2251656"/>
            <a:ext cx="1740350" cy="3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02" y="530221"/>
            <a:ext cx="2665903" cy="19688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397565" y="2921145"/>
            <a:ext cx="5698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文章刊登後易被洗掉、曝光率下降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送養後文章管理不便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無法快速查找符合條件的毛孩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需另行查找領養注意事項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忘記心儀毛孩，下次就找不到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CBB950B-0DC3-4FA1-B797-CCCA617E5CD0}"/>
              </a:ext>
            </a:extLst>
          </p:cNvPr>
          <p:cNvSpPr/>
          <p:nvPr/>
        </p:nvSpPr>
        <p:spPr>
          <a:xfrm>
            <a:off x="6773110" y="3112053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7E71817-A080-4601-A458-0E9916F8641E}"/>
              </a:ext>
            </a:extLst>
          </p:cNvPr>
          <p:cNvSpPr/>
          <p:nvPr/>
        </p:nvSpPr>
        <p:spPr>
          <a:xfrm>
            <a:off x="6965902" y="366947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965902" y="4744377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7158694" y="5412876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00" y="1267221"/>
            <a:ext cx="909724" cy="19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EC49F2ED-19BA-4291-A1E0-B8BEEE6714A1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CD5F895-FA8C-4C9F-906D-A2DAD1C44EE9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09633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53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283062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375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63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88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644351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03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分工方式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550570"/>
              </p:ext>
            </p:extLst>
          </p:nvPr>
        </p:nvGraphicFramePr>
        <p:xfrm>
          <a:off x="670332" y="1814721"/>
          <a:ext cx="10851335" cy="454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64" y="91622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330</Words>
  <Application>Microsoft Office PowerPoint</Application>
  <PresentationFormat>寬螢幕</PresentationFormat>
  <Paragraphs>78</Paragraphs>
  <Slides>10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俊諭 曾</cp:lastModifiedBy>
  <cp:revision>13</cp:revision>
  <dcterms:created xsi:type="dcterms:W3CDTF">2021-09-28T06:33:56Z</dcterms:created>
  <dcterms:modified xsi:type="dcterms:W3CDTF">2021-09-30T10:05:54Z</dcterms:modified>
</cp:coreProperties>
</file>